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3F114D-0B55-4BB1-A47E-EA860DE06D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Brilho celeste, glória divina, </a:t>
            </a:r>
          </a:p>
          <a:p>
            <a:r>
              <a:rPr lang="pt-BR" dirty="0"/>
              <a:t>Enche a </a:t>
            </a:r>
            <a:r>
              <a:rPr lang="pt-BR" dirty="0" err="1"/>
              <a:t>minh’alma</a:t>
            </a:r>
            <a:r>
              <a:rPr lang="pt-BR" dirty="0"/>
              <a:t> com tua paz. </a:t>
            </a:r>
          </a:p>
          <a:p>
            <a:r>
              <a:rPr lang="pt-BR" dirty="0"/>
              <a:t>Com alegria sigo cantando, </a:t>
            </a:r>
          </a:p>
          <a:p>
            <a:r>
              <a:rPr lang="pt-BR" dirty="0"/>
              <a:t>Pois Jesus Cristo me satisfaz.</a:t>
            </a:r>
          </a:p>
        </p:txBody>
      </p:sp>
    </p:spTree>
    <p:extLst>
      <p:ext uri="{BB962C8B-B14F-4D97-AF65-F5344CB8AC3E}">
        <p14:creationId xmlns:p14="http://schemas.microsoft.com/office/powerpoint/2010/main" val="2987846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Peregrinando, </a:t>
            </a:r>
          </a:p>
          <a:p>
            <a:r>
              <a:rPr lang="pt-BR" dirty="0"/>
              <a:t>vou pelos montes </a:t>
            </a:r>
          </a:p>
          <a:p>
            <a:r>
              <a:rPr lang="pt-BR" dirty="0"/>
              <a:t>E pelos vales, sempre na luz.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promete </a:t>
            </a:r>
          </a:p>
          <a:p>
            <a:r>
              <a:rPr lang="pt-BR" dirty="0"/>
              <a:t>nunca deixar-me. </a:t>
            </a:r>
          </a:p>
          <a:p>
            <a:r>
              <a:rPr lang="pt-BR" dirty="0"/>
              <a:t>“Eis-Me convosco”, </a:t>
            </a:r>
          </a:p>
          <a:p>
            <a:r>
              <a:rPr lang="pt-BR" dirty="0"/>
              <a:t>disse Jesus.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6544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3F114D-0B55-4BB1-A47E-EA860DE06D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800" dirty="0"/>
              <a:t>Brilho celeste, glória divina, </a:t>
            </a:r>
          </a:p>
          <a:p>
            <a:r>
              <a:rPr lang="pt-BR" sz="3800" dirty="0"/>
              <a:t>Enche a </a:t>
            </a:r>
            <a:r>
              <a:rPr lang="pt-BR" sz="3800" dirty="0" err="1"/>
              <a:t>minh’alma</a:t>
            </a:r>
            <a:r>
              <a:rPr lang="pt-BR" sz="3800" dirty="0"/>
              <a:t> com tua paz. </a:t>
            </a:r>
          </a:p>
          <a:p>
            <a:r>
              <a:rPr lang="pt-BR" sz="3800" dirty="0"/>
              <a:t>Com alegria sigo cantando, </a:t>
            </a:r>
          </a:p>
          <a:p>
            <a:r>
              <a:rPr lang="pt-BR" sz="3800" dirty="0"/>
              <a:t>Pois Jesus Cristo me satisfaz.</a:t>
            </a:r>
          </a:p>
        </p:txBody>
      </p:sp>
    </p:spTree>
    <p:extLst>
      <p:ext uri="{BB962C8B-B14F-4D97-AF65-F5344CB8AC3E}">
        <p14:creationId xmlns:p14="http://schemas.microsoft.com/office/powerpoint/2010/main" val="1578104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Sombras em volta, </a:t>
            </a:r>
          </a:p>
          <a:p>
            <a:r>
              <a:rPr lang="pt-BR" dirty="0"/>
              <a:t>nuvens em cima, </a:t>
            </a:r>
          </a:p>
          <a:p>
            <a:r>
              <a:rPr lang="pt-BR" dirty="0"/>
              <a:t>O Salvador não vão ocultar. </a:t>
            </a:r>
          </a:p>
        </p:txBody>
      </p:sp>
    </p:spTree>
    <p:extLst>
      <p:ext uri="{BB962C8B-B14F-4D97-AF65-F5344CB8AC3E}">
        <p14:creationId xmlns:p14="http://schemas.microsoft.com/office/powerpoint/2010/main" val="1939452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a luz que nunca se apaga: </a:t>
            </a:r>
          </a:p>
          <a:p>
            <a:r>
              <a:rPr lang="pt-BR" dirty="0"/>
              <a:t>“Sempre ao Seu lado </a:t>
            </a:r>
          </a:p>
          <a:p>
            <a:r>
              <a:rPr lang="pt-BR" dirty="0"/>
              <a:t>vou caminhar.” </a:t>
            </a:r>
          </a:p>
        </p:txBody>
      </p:sp>
    </p:spTree>
    <p:extLst>
      <p:ext uri="{BB962C8B-B14F-4D97-AF65-F5344CB8AC3E}">
        <p14:creationId xmlns:p14="http://schemas.microsoft.com/office/powerpoint/2010/main" val="3536945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3F114D-0B55-4BB1-A47E-EA860DE06D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Brilho celeste, glória divina, </a:t>
            </a:r>
          </a:p>
          <a:p>
            <a:r>
              <a:rPr lang="pt-BR" dirty="0"/>
              <a:t>Enche a </a:t>
            </a:r>
            <a:r>
              <a:rPr lang="pt-BR" dirty="0" err="1"/>
              <a:t>minh’alma</a:t>
            </a:r>
            <a:r>
              <a:rPr lang="pt-BR" dirty="0"/>
              <a:t> com tua paz. </a:t>
            </a:r>
          </a:p>
          <a:p>
            <a:r>
              <a:rPr lang="pt-BR" dirty="0"/>
              <a:t>Com alegria sigo cantando, </a:t>
            </a:r>
          </a:p>
          <a:p>
            <a:r>
              <a:rPr lang="pt-BR" dirty="0"/>
              <a:t>Pois Jesus Cristo me satisfaz.</a:t>
            </a:r>
          </a:p>
        </p:txBody>
      </p:sp>
    </p:spTree>
    <p:extLst>
      <p:ext uri="{BB962C8B-B14F-4D97-AF65-F5344CB8AC3E}">
        <p14:creationId xmlns:p14="http://schemas.microsoft.com/office/powerpoint/2010/main" val="880827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Vão me guiando raios benditos,</a:t>
            </a:r>
          </a:p>
          <a:p>
            <a:r>
              <a:rPr lang="pt-BR" dirty="0"/>
              <a:t>Que me conduzem </a:t>
            </a:r>
          </a:p>
          <a:p>
            <a:r>
              <a:rPr lang="pt-BR" dirty="0"/>
              <a:t>para a mansão. </a:t>
            </a:r>
          </a:p>
        </p:txBody>
      </p:sp>
    </p:spTree>
    <p:extLst>
      <p:ext uri="{BB962C8B-B14F-4D97-AF65-F5344CB8AC3E}">
        <p14:creationId xmlns:p14="http://schemas.microsoft.com/office/powerpoint/2010/main" val="1877984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BRILHO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e mais perto </a:t>
            </a:r>
          </a:p>
          <a:p>
            <a:r>
              <a:rPr lang="pt-BR" dirty="0"/>
              <a:t>o Mestre seguindo, </a:t>
            </a:r>
          </a:p>
          <a:p>
            <a:r>
              <a:rPr lang="pt-BR" dirty="0"/>
              <a:t>Canto os louvores da salvação.</a:t>
            </a:r>
          </a:p>
        </p:txBody>
      </p:sp>
    </p:spTree>
    <p:extLst>
      <p:ext uri="{BB962C8B-B14F-4D97-AF65-F5344CB8AC3E}">
        <p14:creationId xmlns:p14="http://schemas.microsoft.com/office/powerpoint/2010/main" val="2389719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185</Words>
  <Application>Microsoft Office PowerPoint</Application>
  <PresentationFormat>Apresentação na tela (16:9)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BRILHO CELESTE</vt:lpstr>
      <vt:lpstr>BRILHO CELESTE</vt:lpstr>
      <vt:lpstr>BRILHO CELESTE</vt:lpstr>
      <vt:lpstr>BRILHO CELESTE</vt:lpstr>
      <vt:lpstr>BRILHO CELESTE</vt:lpstr>
      <vt:lpstr>BRILHO CELESTE</vt:lpstr>
      <vt:lpstr>BRILHO CELESTE</vt:lpstr>
      <vt:lpstr>BRILHO CELESTE</vt:lpstr>
      <vt:lpstr>BRILHO CELESTE</vt:lpstr>
      <vt:lpstr>BRILHO CELESTE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2019-06-12T22:18:52Z</dcterms:modified>
</cp:coreProperties>
</file>

<file path=docProps/thumbnail.jpeg>
</file>